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9" r:id="rId2"/>
    <p:sldId id="330" r:id="rId3"/>
    <p:sldId id="326" r:id="rId4"/>
    <p:sldId id="328" r:id="rId5"/>
    <p:sldId id="327" r:id="rId6"/>
    <p:sldId id="30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76" y="5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25827" y="1002628"/>
            <a:ext cx="7520607" cy="19080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電動キックボード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38DBE61-BA78-4B23-41AD-BC35836E1D7D}"/>
              </a:ext>
            </a:extLst>
          </p:cNvPr>
          <p:cNvSpPr txBox="1"/>
          <p:nvPr/>
        </p:nvSpPr>
        <p:spPr>
          <a:xfrm>
            <a:off x="4142910" y="3462822"/>
            <a:ext cx="4537263" cy="22197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D32F6DC-A650-1389-9481-3186327B1CD9}"/>
              </a:ext>
            </a:extLst>
          </p:cNvPr>
          <p:cNvGrpSpPr/>
          <p:nvPr/>
        </p:nvGrpSpPr>
        <p:grpSpPr>
          <a:xfrm>
            <a:off x="1225825" y="3326323"/>
            <a:ext cx="2499954" cy="2446953"/>
            <a:chOff x="-984839" y="5765432"/>
            <a:chExt cx="3000828" cy="293720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D0A35FD-7081-485B-47E9-A3F684003105}"/>
                </a:ext>
              </a:extLst>
            </p:cNvPr>
            <p:cNvGrpSpPr/>
            <p:nvPr/>
          </p:nvGrpSpPr>
          <p:grpSpPr>
            <a:xfrm>
              <a:off x="-984839" y="5765432"/>
              <a:ext cx="3000828" cy="2937208"/>
              <a:chOff x="-2296991" y="2933839"/>
              <a:chExt cx="3000828" cy="2937208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C33C387F-A81D-4506-9A78-F9A901B17EB8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F232554-31C8-2925-0177-141B74F23F89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7C40A4B-2456-39AE-D684-8B3DBB6B31D5}"/>
                </a:ext>
              </a:extLst>
            </p:cNvPr>
            <p:cNvSpPr/>
            <p:nvPr/>
          </p:nvSpPr>
          <p:spPr bwMode="auto">
            <a:xfrm rot="5400000">
              <a:off x="-489997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452499" y="650891"/>
            <a:ext cx="9046005" cy="22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電動キックボード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959758" y="3503390"/>
            <a:ext cx="5538746" cy="281925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通行注意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E84F8A0-A2BB-2E12-3906-27864EFDA193}"/>
              </a:ext>
            </a:extLst>
          </p:cNvPr>
          <p:cNvGrpSpPr/>
          <p:nvPr/>
        </p:nvGrpSpPr>
        <p:grpSpPr>
          <a:xfrm>
            <a:off x="542510" y="3248980"/>
            <a:ext cx="2885101" cy="3080850"/>
            <a:chOff x="13413332" y="2183511"/>
            <a:chExt cx="3000828" cy="320442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F2492FA-0D3A-0CA5-EEF8-21F5FEA3FCEC}"/>
                </a:ext>
              </a:extLst>
            </p:cNvPr>
            <p:cNvGrpSpPr/>
            <p:nvPr/>
          </p:nvGrpSpPr>
          <p:grpSpPr>
            <a:xfrm>
              <a:off x="13413332" y="2450732"/>
              <a:ext cx="3000828" cy="2937208"/>
              <a:chOff x="-2296991" y="2933839"/>
              <a:chExt cx="3000828" cy="2937208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1EC3DF14-D469-5688-A3B6-32A59F111165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2598FB0B-D5A4-3659-8C32-E7E9A07898FB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5B40DF5-651C-F2C2-1F0D-DD18CB339285}"/>
                </a:ext>
              </a:extLst>
            </p:cNvPr>
            <p:cNvGrpSpPr/>
            <p:nvPr/>
          </p:nvGrpSpPr>
          <p:grpSpPr>
            <a:xfrm>
              <a:off x="13799650" y="2183511"/>
              <a:ext cx="2228190" cy="2965796"/>
              <a:chOff x="3457158" y="3290003"/>
              <a:chExt cx="1445041" cy="1923398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20541D3-3D97-85F2-B367-F2B9B3CBBC90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914F375-7AB2-1DB1-921C-1195E06C5FC7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25827" y="1012153"/>
            <a:ext cx="7520607" cy="19080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電動キックボード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38DBE61-BA78-4B23-41AD-BC35836E1D7D}"/>
              </a:ext>
            </a:extLst>
          </p:cNvPr>
          <p:cNvSpPr txBox="1"/>
          <p:nvPr/>
        </p:nvSpPr>
        <p:spPr>
          <a:xfrm>
            <a:off x="4142910" y="3462822"/>
            <a:ext cx="4537263" cy="22197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D32F6DC-A650-1389-9481-3186327B1CD9}"/>
              </a:ext>
            </a:extLst>
          </p:cNvPr>
          <p:cNvGrpSpPr/>
          <p:nvPr/>
        </p:nvGrpSpPr>
        <p:grpSpPr>
          <a:xfrm>
            <a:off x="1225825" y="3326323"/>
            <a:ext cx="2499954" cy="2446953"/>
            <a:chOff x="-984839" y="5765432"/>
            <a:chExt cx="3000828" cy="293720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D0A35FD-7081-485B-47E9-A3F684003105}"/>
                </a:ext>
              </a:extLst>
            </p:cNvPr>
            <p:cNvGrpSpPr/>
            <p:nvPr/>
          </p:nvGrpSpPr>
          <p:grpSpPr>
            <a:xfrm>
              <a:off x="-984839" y="5765432"/>
              <a:ext cx="3000828" cy="2937208"/>
              <a:chOff x="-2296991" y="2933839"/>
              <a:chExt cx="3000828" cy="2937208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C33C387F-A81D-4506-9A78-F9A901B17EB8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F232554-31C8-2925-0177-141B74F23F89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8D8D013-F062-59FC-7A16-E11C538B7BCA}"/>
                </a:ext>
              </a:extLst>
            </p:cNvPr>
            <p:cNvSpPr/>
            <p:nvPr/>
          </p:nvSpPr>
          <p:spPr bwMode="auto">
            <a:xfrm>
              <a:off x="-852214" y="58846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7C40A4B-2456-39AE-D684-8B3DBB6B31D5}"/>
                </a:ext>
              </a:extLst>
            </p:cNvPr>
            <p:cNvSpPr/>
            <p:nvPr/>
          </p:nvSpPr>
          <p:spPr bwMode="auto">
            <a:xfrm rot="5400000">
              <a:off x="-489997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87FBA88-994E-24FE-63A2-9886C0362B87}"/>
                </a:ext>
              </a:extLst>
            </p:cNvPr>
            <p:cNvSpPr/>
            <p:nvPr/>
          </p:nvSpPr>
          <p:spPr bwMode="auto">
            <a:xfrm>
              <a:off x="-699814" y="6037018"/>
              <a:ext cx="2595640" cy="2546438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13D5D8B-2731-F7A6-6FAC-31219D839DD2}"/>
              </a:ext>
            </a:extLst>
          </p:cNvPr>
          <p:cNvGrpSpPr/>
          <p:nvPr/>
        </p:nvGrpSpPr>
        <p:grpSpPr>
          <a:xfrm>
            <a:off x="452500" y="3248980"/>
            <a:ext cx="2880320" cy="3075744"/>
            <a:chOff x="-984839" y="2183511"/>
            <a:chExt cx="3000828" cy="320442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3603AA9-74C9-1794-8057-740BE9D4E5EC}"/>
                </a:ext>
              </a:extLst>
            </p:cNvPr>
            <p:cNvGrpSpPr/>
            <p:nvPr/>
          </p:nvGrpSpPr>
          <p:grpSpPr>
            <a:xfrm>
              <a:off x="-984839" y="2450732"/>
              <a:ext cx="3000828" cy="2937208"/>
              <a:chOff x="-2296991" y="2933839"/>
              <a:chExt cx="3000828" cy="2937208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35B5D139-CDAE-1B80-665D-6B6FA6E87C51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E3800950-9F90-5B35-7655-84C949B33E39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EEC174D-A8CB-E4F4-EB17-C67923C030ED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4EC4A63-B753-2BE0-2CFB-65A56645DC8D}"/>
                </a:ext>
              </a:extLst>
            </p:cNvPr>
            <p:cNvGrpSpPr/>
            <p:nvPr/>
          </p:nvGrpSpPr>
          <p:grpSpPr>
            <a:xfrm>
              <a:off x="-598521" y="2183511"/>
              <a:ext cx="2228190" cy="2965796"/>
              <a:chOff x="3457158" y="3290003"/>
              <a:chExt cx="1445041" cy="192339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AE42915-81F7-B96C-E726-F676705C31D9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11EFF20-8102-5078-6DD5-10E218F591BD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E89B306-7B01-E73D-4013-1F2BF19A0B4A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452499" y="650891"/>
            <a:ext cx="9046005" cy="22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電動キックボード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959758" y="3503390"/>
            <a:ext cx="5538746" cy="281925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通行禁止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51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E2024B0-0641-AD5E-8B40-8A02A7DE050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C59E12B-4633-B5AD-73EB-7A978DDDD6B8}"/>
              </a:ext>
            </a:extLst>
          </p:cNvPr>
          <p:cNvSpPr txBox="1"/>
          <p:nvPr/>
        </p:nvSpPr>
        <p:spPr>
          <a:xfrm>
            <a:off x="452499" y="402075"/>
            <a:ext cx="9046005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電動キックボードから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降りて通行してください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15E9992-F1A4-78DD-4D60-8FEE4882747D}"/>
              </a:ext>
            </a:extLst>
          </p:cNvPr>
          <p:cNvGrpSpPr/>
          <p:nvPr/>
        </p:nvGrpSpPr>
        <p:grpSpPr>
          <a:xfrm>
            <a:off x="869135" y="3706695"/>
            <a:ext cx="7965059" cy="2642399"/>
            <a:chOff x="452499" y="3910167"/>
            <a:chExt cx="7006867" cy="232452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CA3215C-9BA4-A23D-D543-847837BF1BCA}"/>
                </a:ext>
              </a:extLst>
            </p:cNvPr>
            <p:cNvGrpSpPr/>
            <p:nvPr/>
          </p:nvGrpSpPr>
          <p:grpSpPr>
            <a:xfrm>
              <a:off x="452499" y="3910167"/>
              <a:ext cx="2115553" cy="2324520"/>
              <a:chOff x="1558508" y="3638499"/>
              <a:chExt cx="1445041" cy="158777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00FE091-66EE-E729-0ED7-3797005F14DB}"/>
                  </a:ext>
                </a:extLst>
              </p:cNvPr>
              <p:cNvSpPr/>
              <p:nvPr/>
            </p:nvSpPr>
            <p:spPr bwMode="auto">
              <a:xfrm rot="5400000">
                <a:off x="161866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12F68B3-57E3-268B-D1B4-E24DC1951DAE}"/>
                  </a:ext>
                </a:extLst>
              </p:cNvPr>
              <p:cNvSpPr/>
              <p:nvPr/>
            </p:nvSpPr>
            <p:spPr bwMode="auto">
              <a:xfrm>
                <a:off x="1812965" y="3638499"/>
                <a:ext cx="887331" cy="1587777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4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1 h 1587777"/>
                  <a:gd name="connsiteX5" fmla="*/ 541047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1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7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9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9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2 h 1587777"/>
                  <a:gd name="connsiteX46" fmla="*/ 365063 w 887331"/>
                  <a:gd name="connsiteY46" fmla="*/ 594644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2449" y="640891"/>
                    </a:lnTo>
                    <a:lnTo>
                      <a:pt x="541047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1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7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9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D463F97-780C-904B-C377-E6276756E741}"/>
                </a:ext>
              </a:extLst>
            </p:cNvPr>
            <p:cNvGrpSpPr/>
            <p:nvPr/>
          </p:nvGrpSpPr>
          <p:grpSpPr>
            <a:xfrm>
              <a:off x="2919927" y="3910167"/>
              <a:ext cx="2115553" cy="2324520"/>
              <a:chOff x="1558508" y="3638499"/>
              <a:chExt cx="1445041" cy="1587777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C966B7B-69D5-81F5-F126-894123D6C338}"/>
                  </a:ext>
                </a:extLst>
              </p:cNvPr>
              <p:cNvSpPr/>
              <p:nvPr/>
            </p:nvSpPr>
            <p:spPr bwMode="auto">
              <a:xfrm rot="5400000">
                <a:off x="161866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AB8D19D-354E-3B2E-5A07-351AA3A7471E}"/>
                  </a:ext>
                </a:extLst>
              </p:cNvPr>
              <p:cNvSpPr/>
              <p:nvPr/>
            </p:nvSpPr>
            <p:spPr bwMode="auto">
              <a:xfrm>
                <a:off x="1812965" y="3638499"/>
                <a:ext cx="887331" cy="1587777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4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1 h 1587777"/>
                  <a:gd name="connsiteX5" fmla="*/ 541047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1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7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9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9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2 h 1587777"/>
                  <a:gd name="connsiteX46" fmla="*/ 365063 w 887331"/>
                  <a:gd name="connsiteY46" fmla="*/ 594644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2449" y="640891"/>
                    </a:lnTo>
                    <a:lnTo>
                      <a:pt x="541047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1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7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9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655F29E-DEF6-720F-65A3-84FF2071A7F6}"/>
                </a:ext>
              </a:extLst>
            </p:cNvPr>
            <p:cNvGrpSpPr/>
            <p:nvPr/>
          </p:nvGrpSpPr>
          <p:grpSpPr>
            <a:xfrm>
              <a:off x="5343813" y="3910167"/>
              <a:ext cx="2115553" cy="2324520"/>
              <a:chOff x="1558508" y="3638499"/>
              <a:chExt cx="1445041" cy="1587777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1E11A3C-C13E-8087-6D9E-F8CA350C9752}"/>
                  </a:ext>
                </a:extLst>
              </p:cNvPr>
              <p:cNvSpPr/>
              <p:nvPr/>
            </p:nvSpPr>
            <p:spPr bwMode="auto">
              <a:xfrm rot="5400000">
                <a:off x="161866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9353010-5A48-1E41-5C74-91C5E260E6AE}"/>
                  </a:ext>
                </a:extLst>
              </p:cNvPr>
              <p:cNvSpPr/>
              <p:nvPr/>
            </p:nvSpPr>
            <p:spPr bwMode="auto">
              <a:xfrm>
                <a:off x="1812965" y="3638499"/>
                <a:ext cx="887331" cy="1587777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4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1 h 1587777"/>
                  <a:gd name="connsiteX5" fmla="*/ 541047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1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7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9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9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2 h 1587777"/>
                  <a:gd name="connsiteX46" fmla="*/ 365063 w 887331"/>
                  <a:gd name="connsiteY46" fmla="*/ 594644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2449" y="640891"/>
                    </a:lnTo>
                    <a:lnTo>
                      <a:pt x="541047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1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7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9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314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BA8DA0C-ED3D-3476-A6CA-82A8A48BF5A3}"/>
              </a:ext>
            </a:extLst>
          </p:cNvPr>
          <p:cNvSpPr/>
          <p:nvPr/>
        </p:nvSpPr>
        <p:spPr>
          <a:xfrm>
            <a:off x="101600" y="4734145"/>
            <a:ext cx="9702800" cy="20295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9D05772-0959-E64C-18BA-D45D4B21B723}"/>
              </a:ext>
            </a:extLst>
          </p:cNvPr>
          <p:cNvSpPr txBox="1"/>
          <p:nvPr/>
        </p:nvSpPr>
        <p:spPr>
          <a:xfrm>
            <a:off x="362492" y="5004175"/>
            <a:ext cx="9181018" cy="146057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電動キックボード事故多発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6DD2BAB-78D3-BD6B-C191-8DDA46DCAE88}"/>
              </a:ext>
            </a:extLst>
          </p:cNvPr>
          <p:cNvGrpSpPr/>
          <p:nvPr/>
        </p:nvGrpSpPr>
        <p:grpSpPr>
          <a:xfrm>
            <a:off x="2509946" y="278650"/>
            <a:ext cx="4886107" cy="1175739"/>
            <a:chOff x="2046912" y="623339"/>
            <a:chExt cx="4886107" cy="117573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511133D-333A-F0D6-0728-5227F3E7B8A9}"/>
                </a:ext>
              </a:extLst>
            </p:cNvPr>
            <p:cNvSpPr txBox="1"/>
            <p:nvPr/>
          </p:nvSpPr>
          <p:spPr>
            <a:xfrm>
              <a:off x="3809145" y="623339"/>
              <a:ext cx="3123874" cy="117573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注 意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85987D1-2A57-BCDB-0BC5-5E55AD7B2B95}"/>
                </a:ext>
              </a:extLst>
            </p:cNvPr>
            <p:cNvGrpSpPr/>
            <p:nvPr/>
          </p:nvGrpSpPr>
          <p:grpSpPr>
            <a:xfrm>
              <a:off x="2046912" y="623340"/>
              <a:ext cx="1337193" cy="1175738"/>
              <a:chOff x="11754773" y="2692064"/>
              <a:chExt cx="1571690" cy="1381921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135CECF-2468-C675-9AA6-D3768365D744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8" name="フリーフォーム 367">
                  <a:extLst>
                    <a:ext uri="{FF2B5EF4-FFF2-40B4-BE49-F238E27FC236}">
                      <a16:creationId xmlns:a16="http://schemas.microsoft.com/office/drawing/2014/main" id="{134017FE-9DF3-BD70-F4B0-3E6C5A951226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二等辺三角形 8">
                  <a:extLst>
                    <a:ext uri="{FF2B5EF4-FFF2-40B4-BE49-F238E27FC236}">
                      <a16:creationId xmlns:a16="http://schemas.microsoft.com/office/drawing/2014/main" id="{7D2AB321-DF03-163E-AD39-2A2D0CA0391F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E5AE411-CDC1-04C6-D337-983CD14D3EA2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C7AB63C-C038-F385-DDBA-DF65A8E21D1C}"/>
              </a:ext>
            </a:extLst>
          </p:cNvPr>
          <p:cNvGrpSpPr/>
          <p:nvPr/>
        </p:nvGrpSpPr>
        <p:grpSpPr>
          <a:xfrm>
            <a:off x="1757645" y="1768349"/>
            <a:ext cx="7151379" cy="2965796"/>
            <a:chOff x="1475544" y="1722199"/>
            <a:chExt cx="7151379" cy="296579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85A48C9-369D-CD53-F60E-3E5A0524E067}"/>
                </a:ext>
              </a:extLst>
            </p:cNvPr>
            <p:cNvGrpSpPr/>
            <p:nvPr/>
          </p:nvGrpSpPr>
          <p:grpSpPr>
            <a:xfrm>
              <a:off x="1475544" y="1722199"/>
              <a:ext cx="3779538" cy="2965796"/>
              <a:chOff x="883150" y="1867967"/>
              <a:chExt cx="3779538" cy="2965796"/>
            </a:xfrm>
          </p:grpSpPr>
          <p:sp>
            <p:nvSpPr>
              <p:cNvPr id="11" name="星: 10 pt 10">
                <a:extLst>
                  <a:ext uri="{FF2B5EF4-FFF2-40B4-BE49-F238E27FC236}">
                    <a16:creationId xmlns:a16="http://schemas.microsoft.com/office/drawing/2014/main" id="{6B261B77-C925-8FD0-9EF7-FEEAEA37EF9D}"/>
                  </a:ext>
                </a:extLst>
              </p:cNvPr>
              <p:cNvSpPr/>
              <p:nvPr/>
            </p:nvSpPr>
            <p:spPr bwMode="auto">
              <a:xfrm>
                <a:off x="1968456" y="3571750"/>
                <a:ext cx="963705" cy="963705"/>
              </a:xfrm>
              <a:prstGeom prst="star10">
                <a:avLst>
                  <a:gd name="adj" fmla="val 36509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D861BF3B-E5BF-AAE1-901C-365B01F48BD5}"/>
                  </a:ext>
                </a:extLst>
              </p:cNvPr>
              <p:cNvGrpSpPr/>
              <p:nvPr/>
            </p:nvGrpSpPr>
            <p:grpSpPr>
              <a:xfrm rot="503323" flipH="1">
                <a:off x="883150" y="2130228"/>
                <a:ext cx="1179966" cy="2538164"/>
                <a:chOff x="1063954" y="-147334"/>
                <a:chExt cx="1014030" cy="2181227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BC60E070-A42B-3A64-FA59-6C9490240F09}"/>
                    </a:ext>
                  </a:extLst>
                </p:cNvPr>
                <p:cNvGrpSpPr/>
                <p:nvPr/>
              </p:nvGrpSpPr>
              <p:grpSpPr>
                <a:xfrm>
                  <a:off x="1063954" y="-147334"/>
                  <a:ext cx="892107" cy="2181227"/>
                  <a:chOff x="-2260104" y="4813127"/>
                  <a:chExt cx="1136875" cy="2779693"/>
                </a:xfrm>
              </p:grpSpPr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D59E79A1-D406-6337-8DB1-5E4A754E84F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889068D1-7F25-A770-F985-E9049B62A4A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722DA952-7605-3818-F90F-702186362B9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EA630EB2-CD47-591E-2584-71E3B7E6F376}"/>
                      </a:ext>
                    </a:extLst>
                  </p:cNvPr>
                  <p:cNvSpPr/>
                  <p:nvPr/>
                </p:nvSpPr>
                <p:spPr bwMode="auto">
                  <a:xfrm rot="8100000" flipH="1">
                    <a:off x="-1536767" y="6507692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65079C67-E560-7172-C298-568C09D85642}"/>
                      </a:ext>
                    </a:extLst>
                  </p:cNvPr>
                  <p:cNvSpPr/>
                  <p:nvPr/>
                </p:nvSpPr>
                <p:spPr bwMode="auto">
                  <a:xfrm rot="9900000" flipH="1">
                    <a:off x="-1898811" y="6722946"/>
                    <a:ext cx="413537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23F2FD7-6DE1-42EC-33BC-9A7C87BC82AD}"/>
                    </a:ext>
                  </a:extLst>
                </p:cNvPr>
                <p:cNvSpPr/>
                <p:nvPr/>
              </p:nvSpPr>
              <p:spPr bwMode="auto">
                <a:xfrm rot="4608019" flipH="1">
                  <a:off x="1543663" y="638463"/>
                  <a:ext cx="455107" cy="613535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E02760C-D84C-460E-4647-245F4CBDFA1C}"/>
                  </a:ext>
                </a:extLst>
              </p:cNvPr>
              <p:cNvSpPr/>
              <p:nvPr/>
            </p:nvSpPr>
            <p:spPr bwMode="auto">
              <a:xfrm rot="5400000">
                <a:off x="2527262" y="2698337"/>
                <a:ext cx="2042662" cy="2228190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4605848-10EC-F0AA-BFC1-35FEA23B5DA4}"/>
                  </a:ext>
                </a:extLst>
              </p:cNvPr>
              <p:cNvSpPr/>
              <p:nvPr/>
            </p:nvSpPr>
            <p:spPr bwMode="auto">
              <a:xfrm>
                <a:off x="3027214" y="1867967"/>
                <a:ext cx="1137902" cy="2659244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953BADB-7CFB-6455-871A-0C553C03FE14}"/>
                </a:ext>
              </a:extLst>
            </p:cNvPr>
            <p:cNvGrpSpPr/>
            <p:nvPr/>
          </p:nvGrpSpPr>
          <p:grpSpPr>
            <a:xfrm>
              <a:off x="4581047" y="3051821"/>
              <a:ext cx="4045876" cy="900456"/>
              <a:chOff x="4581047" y="3051821"/>
              <a:chExt cx="2487766" cy="900456"/>
            </a:xfrm>
          </p:grpSpPr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25361A6F-6900-398F-340E-B2398C604DAC}"/>
                  </a:ext>
                </a:extLst>
              </p:cNvPr>
              <p:cNvCxnSpPr/>
              <p:nvPr/>
            </p:nvCxnSpPr>
            <p:spPr>
              <a:xfrm>
                <a:off x="4757510" y="3051821"/>
                <a:ext cx="22792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1638D052-6817-D3FF-547A-BA4010F774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3552" y="3260368"/>
                <a:ext cx="208671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43F626A-6C47-FEAC-9C0F-EAE7C909D7D9}"/>
                  </a:ext>
                </a:extLst>
              </p:cNvPr>
              <p:cNvCxnSpPr/>
              <p:nvPr/>
            </p:nvCxnSpPr>
            <p:spPr>
              <a:xfrm>
                <a:off x="4581047" y="3599351"/>
                <a:ext cx="22792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6A781F84-2333-A4D6-9399-DF495848B21A}"/>
                  </a:ext>
                </a:extLst>
              </p:cNvPr>
              <p:cNvCxnSpPr/>
              <p:nvPr/>
            </p:nvCxnSpPr>
            <p:spPr>
              <a:xfrm>
                <a:off x="4789594" y="3743730"/>
                <a:ext cx="22792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5A4503EA-1E02-D16E-264D-71727E96091A}"/>
                  </a:ext>
                </a:extLst>
              </p:cNvPr>
              <p:cNvCxnSpPr/>
              <p:nvPr/>
            </p:nvCxnSpPr>
            <p:spPr>
              <a:xfrm>
                <a:off x="4693342" y="3952277"/>
                <a:ext cx="22792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hari0037_電動キックボードに関する貼り紙</dc:title>
  <dc:subject>hari0037_電動キックボードに関する貼り紙</dc:subject>
  <dc:creator>でじけろお</dc:creator>
  <cp:lastModifiedBy/>
  <cp:revision>1</cp:revision>
  <dcterms:created xsi:type="dcterms:W3CDTF">2014-12-04T06:28:23Z</dcterms:created>
  <dcterms:modified xsi:type="dcterms:W3CDTF">2024-04-18T13:20:58Z</dcterms:modified>
  <cp:version>1</cp:version>
</cp:coreProperties>
</file>